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8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46DD8-5328-4129-BC6E-4D8471021D41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FA264-085F-43A0-B773-1B7A56D92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1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1659-3D35-87EF-FAB7-2A093054A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650ED-36AC-BB7C-7E0D-5B6F444A2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079EE-CB05-D0B2-BD75-CE71A17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2FD-0CA3-4DE8-84E1-4DB441F3598B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275CD-D154-37BD-3B27-8587264E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E52C7-D69E-7AAC-A951-DD6BE9C4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1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8E90-8452-2B95-46DD-E4AC59EC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9466F-F510-4155-C80A-2BC93AC23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16D-9923-63B2-DBB2-CB69D4DC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FFD2-EBD9-4727-B420-A7E9B779F4B8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749B1-FF42-1577-F0F9-D2E324C8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8E374-6918-599C-89C5-891B2F35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9042F-9F9F-5C59-21F3-7FA52DE0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47A8A-C848-E3BB-97AC-CEDEBBA9E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BFA81-ACEE-E48C-177A-4470BE59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7161-F079-4113-8C94-F7AC90F8A587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0AB29-1206-7252-39E2-E6A7B8AB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CB0F-EF65-96ED-CBF3-F4569321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8004-F12F-A531-27AF-A8D3D16D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62CD-A1A6-129C-95EA-A740993A6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04AC-4284-5C4E-8E0E-8E30BCD5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2CE1A-50AA-4C16-B147-4F4132B8B34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666ED-81E8-FF64-60EE-6556D896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Adopted from : https://introml.mit.edu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39924-F184-580E-2C2A-FC0EABDF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1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668E-3A48-0E65-8955-90506DCB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58709-0675-3B12-2EE6-FB41CED6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0E5DD-9CC5-77F7-47ED-DADA3D10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0372-5AF0-4A3C-917D-F14A7A31C424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F540A-0056-652E-F975-739C58BE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C3E8-E601-33DD-6DC1-5EB3610E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8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630E-3FBF-8C66-0C49-07080CF8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6B85-A80D-9410-8DAE-8CDACEEE4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E50BA-99FE-2FF1-C7E8-2B73B79C1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C9DFB-D5B5-B4B0-FD2C-74B2DBAD8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88AF-0487-4FA5-B570-C7843E9F36FD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4978C-10E7-5893-2007-A54B7E86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BDAE7-95F3-8467-8987-A1412D2D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4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87C5-4253-BF0E-FBDE-004AFE6E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9F828-8DB7-B668-ED27-4F6D12632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671BA-E2EB-D9BF-7349-40B9564A9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4AE48-427A-A06B-E862-6230E39E5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4B327-A805-4D3F-6153-00285F265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03A33-8431-4EEA-F343-7F393B14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0E3E-9445-4599-92AB-2366A32135AF}" type="datetime1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A8171-00F6-AC02-66C0-DEDAC8DC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44205-ED54-97D1-F60E-6CCE0D3F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13403-32A7-9E9E-D233-0BC6BD1B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C92CA-9936-8A41-2DCD-F76C9118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65EA-CE8B-48F7-8BED-653F8F849432}" type="datetime1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A4681-056F-8975-FB97-C150E8A1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4D457-AB24-451D-9BBE-7B2E8D70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6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FB253-4523-25D4-8000-FA8E793A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A2785-4635-4AF9-B5B5-B4D0499AAB33}" type="datetime1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209CE-DBA1-6194-7590-88743D30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EE7C8-28E2-BE47-C8C8-0FD1AE9B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6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10F2-9114-16AD-47A8-443C4E2E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61D9-E4F4-D617-EAC0-3394CC3A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37E25-097D-C8D1-A1D8-6F9D39D4E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43955-21E1-525D-3C9C-69146969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1A35-53F0-4689-A554-674C7971BAB7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2359-0E60-05C7-1714-73A4D923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8C3A0-D198-2AE9-0326-3D8A3F16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4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9EC-7A8A-6C66-0570-6C2D44D0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E00C-27A9-ED47-1CA5-3915968A0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75DE1-1C8E-3499-D6CC-C00610FB1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4B36C-8BF3-F9A5-F0B6-15D08927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D5CD-8C41-4EA7-9597-EAA1F488034F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92518-C8A8-22C6-AC8A-5D56D8FB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84BBC-5F22-F98A-E36D-57026872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FFC618-4F9F-1438-909E-68095F0A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5" y="365126"/>
            <a:ext cx="11822545" cy="715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C246-6356-CFF8-9E9B-4969A22EC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36" y="1080656"/>
            <a:ext cx="11822546" cy="5096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7030-CED4-6753-1122-776D3791D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79C018-9DD0-4E02-950E-03DDD48792C7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F714C-D0C3-59E2-75CE-5AFCB9837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F780-D402-C8FA-EFEF-6F9A28BAF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5863C-2E22-4D5E-2EE6-04FECD62AB30}"/>
              </a:ext>
            </a:extLst>
          </p:cNvPr>
          <p:cNvSpPr txBox="1"/>
          <p:nvPr userDrawn="1"/>
        </p:nvSpPr>
        <p:spPr>
          <a:xfrm>
            <a:off x="9116291" y="47239"/>
            <a:ext cx="30757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Adopted from : https://introml.mit.edu</a:t>
            </a:r>
          </a:p>
        </p:txBody>
      </p:sp>
    </p:spTree>
    <p:extLst>
      <p:ext uri="{BB962C8B-B14F-4D97-AF65-F5344CB8AC3E}">
        <p14:creationId xmlns:p14="http://schemas.microsoft.com/office/powerpoint/2010/main" val="316694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A14E-FE77-027A-7F33-A88CE78E2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741576"/>
            <a:ext cx="5069075" cy="1469028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Practical Application in Machine Learning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C5588-E95A-4E13-ED2D-FAD717E2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Rina BUOY, PhD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EE2FA-5F35-1823-0750-0F42D262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DEFB-9634-4B62-893F-94337851796A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60FEFE0-03A4-D9B4-3808-11E9E81FA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447" y="1809682"/>
            <a:ext cx="1893256" cy="193189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mputer with graphics and various icons&#10;&#10;Description automatically generated with medium confidence">
            <a:extLst>
              <a:ext uri="{FF2B5EF4-FFF2-40B4-BE49-F238E27FC236}">
                <a16:creationId xmlns:a16="http://schemas.microsoft.com/office/drawing/2014/main" id="{51BDBC09-9FA4-AF3C-CD17-5F3397BA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2" y="136525"/>
            <a:ext cx="6107502" cy="6107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BD8AE6-DFCA-844F-1518-00713B5C34CE}"/>
              </a:ext>
            </a:extLst>
          </p:cNvPr>
          <p:cNvSpPr txBox="1"/>
          <p:nvPr/>
        </p:nvSpPr>
        <p:spPr>
          <a:xfrm>
            <a:off x="5631426" y="6244027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ChatGPT 4.0</a:t>
            </a:r>
          </a:p>
        </p:txBody>
      </p:sp>
    </p:spTree>
    <p:extLst>
      <p:ext uri="{BB962C8B-B14F-4D97-AF65-F5344CB8AC3E}">
        <p14:creationId xmlns:p14="http://schemas.microsoft.com/office/powerpoint/2010/main" val="319666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B7C1-0B3C-864B-288A-A1D7BEDB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graph and a graph&#10;&#10;Description automatically generated">
            <a:extLst>
              <a:ext uri="{FF2B5EF4-FFF2-40B4-BE49-F238E27FC236}">
                <a16:creationId xmlns:a16="http://schemas.microsoft.com/office/drawing/2014/main" id="{31BA3212-C242-2B34-B88B-8629AD8C1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5" y="365126"/>
            <a:ext cx="10814195" cy="608298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C49B2-4703-4E80-B4CE-C6E33DB6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4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3F143-F15E-42D1-4C7F-4907669B4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C14DCD62-7463-FD8A-E273-85F9C1D44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86" y="365126"/>
            <a:ext cx="11128827" cy="62599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8AD15-6DA8-E6F3-6955-923E705B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0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022A-A74E-1DC2-366E-D9F8F599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aph and graphs on a white background&#10;&#10;Description automatically generated">
            <a:extLst>
              <a:ext uri="{FF2B5EF4-FFF2-40B4-BE49-F238E27FC236}">
                <a16:creationId xmlns:a16="http://schemas.microsoft.com/office/drawing/2014/main" id="{E22D6DC3-0462-9C55-B1B1-2DA6377C8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82" y="365126"/>
            <a:ext cx="10853524" cy="61051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9D6A1-4B51-A194-B661-00DE92C3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69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59E7-1753-702E-83FA-D8D4A7C7E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DD3CC5F-3617-B54F-FF17-414E70980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5" y="365126"/>
            <a:ext cx="11079665" cy="6232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7A372-D19C-5C13-66D9-07CF0867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43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50BA-109F-0259-AFEB-3E7B46EF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6E09685-8304-5AF5-93D1-99EE23454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5" y="365126"/>
            <a:ext cx="11109162" cy="62489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28558-C029-23F2-7104-1104792C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80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5CDC3-8B1B-72FD-3FEB-1215B358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black and white text&#10;&#10;Description automatically generated">
            <a:extLst>
              <a:ext uri="{FF2B5EF4-FFF2-40B4-BE49-F238E27FC236}">
                <a16:creationId xmlns:a16="http://schemas.microsoft.com/office/drawing/2014/main" id="{0F28261F-C011-744F-2A8B-E848719A6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02" y="365126"/>
            <a:ext cx="10843692" cy="60995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93B51-6BE5-BDE5-26FB-77B8740B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69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8AA5-D267-DBA3-C50E-C5E940FB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black and white text with black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00EBC9D7-1627-169A-3BDC-C6A5DF7D8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1" y="365126"/>
            <a:ext cx="10833860" cy="60940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6D23A-6234-2D0B-E14B-9F0A1235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8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1B48-FA92-9F10-40DC-A7B106551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math problem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C317266E-849C-EDF6-83A0-5C283F60F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7" y="365126"/>
            <a:ext cx="10624923" cy="59765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8D5C0-2D03-28BF-844C-6D15EA70E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6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0C062-9CFA-4992-00CC-B1AF21D2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math problem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A196A033-3E56-58BA-909C-DF2EAC648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365126"/>
            <a:ext cx="10610372" cy="59683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BB75B-C60E-ED35-27E1-F60B6FF6C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37A3-C2E5-AE1F-96C0-08730B7E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8D6300D5-CF04-C8B6-134E-1F639576A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4" y="365126"/>
            <a:ext cx="10666711" cy="6000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2A267-628D-F983-650D-9742184B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8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7DBC-00AA-0E57-E4A8-5C148751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2F8B-7678-325E-DFD8-FFCCD37E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5160D-D2C0-E3D2-7902-32ABDF7D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11" y="2521487"/>
            <a:ext cx="8093777" cy="3214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276124-C0E9-A1E9-EE1A-61141474872D}"/>
              </a:ext>
            </a:extLst>
          </p:cNvPr>
          <p:cNvSpPr txBox="1"/>
          <p:nvPr/>
        </p:nvSpPr>
        <p:spPr>
          <a:xfrm>
            <a:off x="4640825" y="1716233"/>
            <a:ext cx="291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Adopted from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DF73C-E00F-4916-4607-25AD2A446C28}"/>
              </a:ext>
            </a:extLst>
          </p:cNvPr>
          <p:cNvSpPr txBox="1"/>
          <p:nvPr/>
        </p:nvSpPr>
        <p:spPr>
          <a:xfrm>
            <a:off x="2762865" y="5861390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https://introml.mit.edu/fall24</a:t>
            </a:r>
          </a:p>
        </p:txBody>
      </p:sp>
    </p:spTree>
    <p:extLst>
      <p:ext uri="{BB962C8B-B14F-4D97-AF65-F5344CB8AC3E}">
        <p14:creationId xmlns:p14="http://schemas.microsoft.com/office/powerpoint/2010/main" val="1537863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EAFA-0A49-3C51-3E7F-A54BFD45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19650A58-78F3-AB4E-2C8E-05388658D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7" y="365126"/>
            <a:ext cx="10752743" cy="60484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6C916-AAEC-3C79-58D9-DEC6B5C3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6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ED84-C106-F7D5-DEAA-E0E3147B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F12842E1-49F2-EA2D-52EE-C776481E0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11" y="365126"/>
            <a:ext cx="11030505" cy="62046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045B-640D-E5C2-2BC3-469700E4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99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854A-593C-F0CE-A673-66FD17A6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37269E61-B706-AD3B-ED0F-7CC9630CA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06" y="365126"/>
            <a:ext cx="10509394" cy="5911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BF52-0D96-AB5D-AA47-6822F0983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39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7015-A178-E742-ADB6-DB83BAC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0B6B3AA9-66A3-0256-76B2-E74B75CBE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31" y="365126"/>
            <a:ext cx="10651064" cy="59912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1C10A-2C3E-98E9-B436-A27C8B7C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11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E351-E3DF-4BCF-8785-153CFCF74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7C944FA4-F5F5-771C-5229-5DE5DD14E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1" y="365126"/>
            <a:ext cx="11060002" cy="6221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CE4F2-EFD9-01AE-2AA7-0B15166D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24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3BA4-71CE-EEE3-71F5-FCC92A26C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curved object&#10;&#10;Description automatically generated with medium confidence">
            <a:extLst>
              <a:ext uri="{FF2B5EF4-FFF2-40B4-BE49-F238E27FC236}">
                <a16:creationId xmlns:a16="http://schemas.microsoft.com/office/drawing/2014/main" id="{3BFF741A-7322-E5E1-DDF1-E9E1BCF9D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6" y="365125"/>
            <a:ext cx="10883020" cy="61216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CD74F-4458-6E4C-6EAD-5F50541C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61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977D-DAFC-2419-D606-B56B7288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EC6C6B5-258D-54ED-52C2-317BE172F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57" y="365126"/>
            <a:ext cx="10752743" cy="60484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DC37E-6BA2-0666-D484-00B2C065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57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0507-29E7-081F-C0DF-CF1CDFA9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74319E55-354B-AC52-B273-414855985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4" y="365126"/>
            <a:ext cx="10546266" cy="59322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58319-F69B-AA8D-C9A4-A5AB39AD2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72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BAB5-65BC-B061-1C54-772CE845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math problem with square and square equations&#10;&#10;Description automatically generated">
            <a:extLst>
              <a:ext uri="{FF2B5EF4-FFF2-40B4-BE49-F238E27FC236}">
                <a16:creationId xmlns:a16="http://schemas.microsoft.com/office/drawing/2014/main" id="{46578779-1AB0-BE0A-41F0-2105AA803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1" y="365126"/>
            <a:ext cx="10715872" cy="60276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29DFC-CDB8-5051-7EE5-FF6E9C2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67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18A2-FCE1-AE55-AE2D-AF277F9E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math problem with square and square equations&#10;&#10;Description automatically generated">
            <a:extLst>
              <a:ext uri="{FF2B5EF4-FFF2-40B4-BE49-F238E27FC236}">
                <a16:creationId xmlns:a16="http://schemas.microsoft.com/office/drawing/2014/main" id="{5204AC5B-5CA0-9A96-69F5-1661CE507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6"/>
            <a:ext cx="10782240" cy="60650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03A50-41DF-92AC-D38A-6B9A62BC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3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7CAF-0C33-DE0C-5B8F-90CB9B01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369CA52-4CF3-FEF9-26BB-0C13F60F0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1" y="294507"/>
            <a:ext cx="10883020" cy="61216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7E3F-0660-A540-A6CF-318CF622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81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EA3D4-9891-15F9-C7A1-09B11A52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math problem with square and square equations&#10;&#10;Description automatically generated with medium confidence">
            <a:extLst>
              <a:ext uri="{FF2B5EF4-FFF2-40B4-BE49-F238E27FC236}">
                <a16:creationId xmlns:a16="http://schemas.microsoft.com/office/drawing/2014/main" id="{C68190F4-0876-C94D-0549-8B4D90D7B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31" y="365126"/>
            <a:ext cx="10516769" cy="59156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10F6B-C1C3-D85C-BF98-4F1A93FF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7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7070-F3C1-917C-7CC6-A7C1CF60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7B4B4F4-DCFD-F598-95DF-F17E35AC8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365126"/>
            <a:ext cx="10639868" cy="59849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14454-34FB-5DDC-8FC5-0167FE67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62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7614-B2DA-5588-7478-28985E27A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E3B6CD16-1691-B64A-068B-8962657E0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40" y="471488"/>
            <a:ext cx="10605259" cy="59654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58047-DA91-E131-3560-6BEAC5EE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79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018C-5F4F-5B8D-E3B2-66CE4FA8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cross-validation&#10;&#10;Description automatically generated">
            <a:extLst>
              <a:ext uri="{FF2B5EF4-FFF2-40B4-BE49-F238E27FC236}">
                <a16:creationId xmlns:a16="http://schemas.microsoft.com/office/drawing/2014/main" id="{7123341C-A35F-3250-1FAD-B0DDBCE36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365126"/>
            <a:ext cx="10520332" cy="59176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AB953-3433-BA77-FFEE-85B7801B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8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2F8E-623C-4466-F8C1-263F5C9B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graph&#10;&#10;Description automatically generated">
            <a:extLst>
              <a:ext uri="{FF2B5EF4-FFF2-40B4-BE49-F238E27FC236}">
                <a16:creationId xmlns:a16="http://schemas.microsoft.com/office/drawing/2014/main" id="{9257335D-C3FC-1CDE-726A-F629CFF7C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4" y="365126"/>
            <a:ext cx="10932182" cy="61493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6E245-4DAD-EC06-FF41-DD9C095FF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77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BB54-9415-8562-28D6-FA60CA6E0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cross-validation&#10;&#10;Description automatically generated">
            <a:extLst>
              <a:ext uri="{FF2B5EF4-FFF2-40B4-BE49-F238E27FC236}">
                <a16:creationId xmlns:a16="http://schemas.microsoft.com/office/drawing/2014/main" id="{531D3A3B-BA0C-DF16-C9F7-A43BC99E2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09" y="365126"/>
            <a:ext cx="10765033" cy="60553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73A7F-6D61-1D1D-E528-FCE73E8D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0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CF1F-CD82-E80A-9360-C349C6F2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ross-validation diagram with text&#10;&#10;Description automatically generated with medium confidence">
            <a:extLst>
              <a:ext uri="{FF2B5EF4-FFF2-40B4-BE49-F238E27FC236}">
                <a16:creationId xmlns:a16="http://schemas.microsoft.com/office/drawing/2014/main" id="{27618A72-7462-52FD-B0CA-D1C79B469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365126"/>
            <a:ext cx="10620204" cy="59738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77357-D3D6-7554-4D40-A4A16E8D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75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AED3F-29A4-D3D1-3AD3-CBF783DE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graph&#10;&#10;Description automatically generated">
            <a:extLst>
              <a:ext uri="{FF2B5EF4-FFF2-40B4-BE49-F238E27FC236}">
                <a16:creationId xmlns:a16="http://schemas.microsoft.com/office/drawing/2014/main" id="{832CD1EA-0586-FDD1-316D-160411E80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461656"/>
            <a:ext cx="10561210" cy="59406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DC892-0804-4949-61DE-8D87A3B7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68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97B8-6E09-E0BB-C2CD-99211BD0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math equation&#10;&#10;Description automatically generated">
            <a:extLst>
              <a:ext uri="{FF2B5EF4-FFF2-40B4-BE49-F238E27FC236}">
                <a16:creationId xmlns:a16="http://schemas.microsoft.com/office/drawing/2014/main" id="{67B4CCE1-F054-9F22-89CC-268CBC834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365126"/>
            <a:ext cx="10600539" cy="59628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D1566-DCAF-004F-158F-A182DEC2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81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266E-B915-C020-363E-AE7CFAC35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math equation&#10;&#10;Description automatically generated">
            <a:extLst>
              <a:ext uri="{FF2B5EF4-FFF2-40B4-BE49-F238E27FC236}">
                <a16:creationId xmlns:a16="http://schemas.microsoft.com/office/drawing/2014/main" id="{C1375B26-5645-A0E3-4980-C1F9B05EE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4" y="365126"/>
            <a:ext cx="10546266" cy="59322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DC019-D91A-3291-2BF4-DEAFBC50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D29F-8DF8-613D-C301-8CCF55E69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graph and a diagram of a graph&#10;&#10;Description automatically generated">
            <a:extLst>
              <a:ext uri="{FF2B5EF4-FFF2-40B4-BE49-F238E27FC236}">
                <a16:creationId xmlns:a16="http://schemas.microsoft.com/office/drawing/2014/main" id="{5FA85549-1CA4-F5E8-D762-AD01EBB7B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18" y="365126"/>
            <a:ext cx="10794530" cy="60719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1975B-A1AF-DECC-05EB-CB27AD52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10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7D14-7D46-F76B-2ABB-08C0577F3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text&#10;&#10;Description automatically generated">
            <a:extLst>
              <a:ext uri="{FF2B5EF4-FFF2-40B4-BE49-F238E27FC236}">
                <a16:creationId xmlns:a16="http://schemas.microsoft.com/office/drawing/2014/main" id="{ADBE35F0-1498-9147-B6E7-F6097D72D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6" y="365126"/>
            <a:ext cx="10765034" cy="60553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157F6-F3A9-FEC7-4192-00F2451F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67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D9505-CD8F-AD96-5E26-DC9BA025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text&#10;&#10;Description automatically generated">
            <a:extLst>
              <a:ext uri="{FF2B5EF4-FFF2-40B4-BE49-F238E27FC236}">
                <a16:creationId xmlns:a16="http://schemas.microsoft.com/office/drawing/2014/main" id="{F24DBC05-508F-DEAF-3240-4A3B1392A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05" y="451823"/>
            <a:ext cx="10656879" cy="59944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6F48F-C884-2FE1-73D5-DEA0224E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81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257EB-ACCA-5D58-49D2-760C75EE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document&#10;&#10;Description automatically generated">
            <a:extLst>
              <a:ext uri="{FF2B5EF4-FFF2-40B4-BE49-F238E27FC236}">
                <a16:creationId xmlns:a16="http://schemas.microsoft.com/office/drawing/2014/main" id="{DF81A123-A0E1-41C8-BB7E-E2F3C1240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37" y="365126"/>
            <a:ext cx="10725705" cy="60332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58A99-6F2E-30B9-F76D-5017AF1F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7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4321-E6BD-A4B6-4580-A8759C48C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0FC919E-1B2C-73D9-EEAA-F1DEC9842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1" y="365126"/>
            <a:ext cx="10715872" cy="60276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7DB5C-0E35-4726-8996-148E445E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BAEE7-1552-3D23-0814-282E5892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graph and a graph of pollution&#10;&#10;Description automatically generated">
            <a:extLst>
              <a:ext uri="{FF2B5EF4-FFF2-40B4-BE49-F238E27FC236}">
                <a16:creationId xmlns:a16="http://schemas.microsoft.com/office/drawing/2014/main" id="{EA75A959-C542-E019-0AB7-637D8EB8E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1" y="365126"/>
            <a:ext cx="10893773" cy="612774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4B6D4-8E8C-F23C-6A63-257CCA2E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9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661F-84C0-8446-1E14-7E584305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graph and a graph of a graph&#10;&#10;Description automatically generated">
            <a:extLst>
              <a:ext uri="{FF2B5EF4-FFF2-40B4-BE49-F238E27FC236}">
                <a16:creationId xmlns:a16="http://schemas.microsoft.com/office/drawing/2014/main" id="{1DC3FC2D-75A9-F9FD-5C4D-AC4CFA468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3" y="365126"/>
            <a:ext cx="10811737" cy="60816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500CF-E356-FC44-140E-B6939381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7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D039D-2123-DD22-F46B-521F53AE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aph and diagram of a graph&#10;&#10;Description automatically generated">
            <a:extLst>
              <a:ext uri="{FF2B5EF4-FFF2-40B4-BE49-F238E27FC236}">
                <a16:creationId xmlns:a16="http://schemas.microsoft.com/office/drawing/2014/main" id="{A9B61787-775F-3A9D-2BF7-198628D60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0" y="365126"/>
            <a:ext cx="10765033" cy="60553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A6563-C06A-5219-A865-17859B70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0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D307-6BD5-4B82-1F4F-86B4F947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graph and a graph&#10;&#10;Description automatically generated">
            <a:extLst>
              <a:ext uri="{FF2B5EF4-FFF2-40B4-BE49-F238E27FC236}">
                <a16:creationId xmlns:a16="http://schemas.microsoft.com/office/drawing/2014/main" id="{CBAD3CBD-0881-D3CE-1636-6EF995A71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5" y="365126"/>
            <a:ext cx="11099330" cy="62433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FCAB4-0C30-7CFA-3921-9B7BB6BF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29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65</Words>
  <Application>Microsoft Office PowerPoint</Application>
  <PresentationFormat>Widescreen</PresentationFormat>
  <Paragraphs>48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 Theme</vt:lpstr>
      <vt:lpstr>Practical Application in Machine Learning</vt:lpstr>
      <vt:lpstr>Disclaimer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AI</dc:title>
  <dc:creator>Rina Buoy</dc:creator>
  <cp:lastModifiedBy>Rina Buoy</cp:lastModifiedBy>
  <cp:revision>248</cp:revision>
  <dcterms:created xsi:type="dcterms:W3CDTF">2024-03-20T03:59:50Z</dcterms:created>
  <dcterms:modified xsi:type="dcterms:W3CDTF">2024-09-16T05:56:16Z</dcterms:modified>
</cp:coreProperties>
</file>